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57" r:id="rId4"/>
    <p:sldId id="259" r:id="rId5"/>
    <p:sldId id="258" r:id="rId6"/>
    <p:sldId id="260" r:id="rId7"/>
    <p:sldId id="261" r:id="rId8"/>
    <p:sldId id="263" r:id="rId9"/>
    <p:sldId id="265" r:id="rId10"/>
    <p:sldId id="266" r:id="rId11"/>
    <p:sldId id="267" r:id="rId12"/>
    <p:sldId id="269" r:id="rId13"/>
    <p:sldId id="268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F0E5-E113-4C29-9230-1A9810603129}" type="datetimeFigureOut">
              <a:rPr lang="nl-NL" smtClean="0"/>
              <a:t>16-3-2016</a:t>
            </a:fld>
            <a:endParaRPr lang="nl-N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843806-234F-44F0-81CB-DE2E0FA140D8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F0E5-E113-4C29-9230-1A9810603129}" type="datetimeFigureOut">
              <a:rPr lang="nl-NL" smtClean="0"/>
              <a:t>16-3-2016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3806-234F-44F0-81CB-DE2E0FA140D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F0E5-E113-4C29-9230-1A9810603129}" type="datetimeFigureOut">
              <a:rPr lang="nl-NL" smtClean="0"/>
              <a:t>16-3-2016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3806-234F-44F0-81CB-DE2E0FA140D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F0E5-E113-4C29-9230-1A9810603129}" type="datetimeFigureOut">
              <a:rPr lang="nl-NL" smtClean="0"/>
              <a:t>16-3-2016</a:t>
            </a:fld>
            <a:endParaRPr lang="nl-N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843806-234F-44F0-81CB-DE2E0FA140D8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F0E5-E113-4C29-9230-1A9810603129}" type="datetimeFigureOut">
              <a:rPr lang="nl-NL" smtClean="0"/>
              <a:t>16-3-2016</a:t>
            </a:fld>
            <a:endParaRPr lang="nl-N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843806-234F-44F0-81CB-DE2E0FA140D8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F0E5-E113-4C29-9230-1A9810603129}" type="datetimeFigureOut">
              <a:rPr lang="nl-NL" smtClean="0"/>
              <a:t>16-3-2016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843806-234F-44F0-81CB-DE2E0FA140D8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F0E5-E113-4C29-9230-1A9810603129}" type="datetimeFigureOut">
              <a:rPr lang="nl-NL" smtClean="0"/>
              <a:t>16-3-2016</a:t>
            </a:fld>
            <a:endParaRPr lang="nl-N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843806-234F-44F0-81CB-DE2E0FA140D8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F0E5-E113-4C29-9230-1A9810603129}" type="datetimeFigureOut">
              <a:rPr lang="nl-NL" smtClean="0"/>
              <a:t>16-3-2016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843806-234F-44F0-81CB-DE2E0FA140D8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F0E5-E113-4C29-9230-1A9810603129}" type="datetimeFigureOut">
              <a:rPr lang="nl-NL" smtClean="0"/>
              <a:t>16-3-2016</a:t>
            </a:fld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843806-234F-44F0-81CB-DE2E0FA140D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F0E5-E113-4C29-9230-1A9810603129}" type="datetimeFigureOut">
              <a:rPr lang="nl-NL" smtClean="0"/>
              <a:t>16-3-2016</a:t>
            </a:fld>
            <a:endParaRPr lang="nl-N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843806-234F-44F0-81CB-DE2E0FA140D8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2F0E5-E113-4C29-9230-1A9810603129}" type="datetimeFigureOut">
              <a:rPr lang="nl-NL" smtClean="0"/>
              <a:t>16-3-2016</a:t>
            </a:fld>
            <a:endParaRPr lang="nl-N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F843806-234F-44F0-81CB-DE2E0FA140D8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692F0E5-E113-4C29-9230-1A9810603129}" type="datetimeFigureOut">
              <a:rPr lang="nl-NL" smtClean="0"/>
              <a:t>16-3-2016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F843806-234F-44F0-81CB-DE2E0FA140D8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Kwaliteit in de dierenartsenpraktijk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Verleden en heden.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5027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gaat om het WAT en het HOE.</a:t>
            </a:r>
          </a:p>
          <a:p>
            <a:endParaRPr lang="nl-NL" dirty="0"/>
          </a:p>
          <a:p>
            <a:r>
              <a:rPr lang="nl-NL" dirty="0" smtClean="0"/>
              <a:t>Het gaat dan om de secundaire processen.</a:t>
            </a:r>
          </a:p>
          <a:p>
            <a:endParaRPr lang="nl-NL" dirty="0"/>
          </a:p>
          <a:p>
            <a:r>
              <a:rPr lang="nl-NL" dirty="0" smtClean="0"/>
              <a:t>Het primaire proces, de diergeneeskunde blijft buiten het systeem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160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6653"/>
            <a:ext cx="2129581" cy="6583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46653"/>
            <a:ext cx="2088232" cy="6583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46653"/>
            <a:ext cx="2088232" cy="6583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0133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6421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22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074" y="188640"/>
            <a:ext cx="9173074" cy="6417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40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56841"/>
            <a:ext cx="4752528" cy="6725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807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Begin van de weerstand.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286000" y="764704"/>
            <a:ext cx="6035040" cy="3490304"/>
          </a:xfrm>
        </p:spPr>
        <p:txBody>
          <a:bodyPr/>
          <a:lstStyle/>
          <a:p>
            <a:r>
              <a:rPr lang="nl-NL" dirty="0" smtClean="0"/>
              <a:t>3.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ISO – KRD certificering</a:t>
            </a:r>
            <a:endParaRPr lang="nl-N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88639"/>
            <a:ext cx="1695822" cy="1788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248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2133600" y="685801"/>
            <a:ext cx="6096000" cy="3823319"/>
          </a:xfrm>
        </p:spPr>
        <p:txBody>
          <a:bodyPr/>
          <a:lstStyle/>
          <a:p>
            <a:r>
              <a:rPr lang="nl-NL" dirty="0" smtClean="0"/>
              <a:t>Binnen de diergeneeskunde wilde men verder.</a:t>
            </a:r>
          </a:p>
          <a:p>
            <a:endParaRPr lang="nl-NL" dirty="0"/>
          </a:p>
          <a:p>
            <a:r>
              <a:rPr lang="nl-NL" dirty="0" smtClean="0"/>
              <a:t>Men wilde zich aanpassen aan de wereld om ons heen.</a:t>
            </a:r>
          </a:p>
          <a:p>
            <a:endParaRPr lang="nl-NL" dirty="0"/>
          </a:p>
          <a:p>
            <a:r>
              <a:rPr lang="nl-NL" dirty="0" smtClean="0"/>
              <a:t>De volgende logische stap was ISO certificering.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Aanleiding.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180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2133600" y="685801"/>
            <a:ext cx="6096000" cy="4183359"/>
          </a:xfrm>
        </p:spPr>
        <p:txBody>
          <a:bodyPr/>
          <a:lstStyle/>
          <a:p>
            <a:r>
              <a:rPr lang="nl-NL" dirty="0" smtClean="0"/>
              <a:t>De overgrote meerderheid van de dierenartsen was daar niet aan toe.</a:t>
            </a:r>
          </a:p>
          <a:p>
            <a:endParaRPr lang="nl-NL" dirty="0"/>
          </a:p>
          <a:p>
            <a:r>
              <a:rPr lang="nl-NL" dirty="0" smtClean="0"/>
              <a:t>Veel protest vanwege:</a:t>
            </a:r>
          </a:p>
          <a:p>
            <a:pPr lvl="1"/>
            <a:r>
              <a:rPr lang="nl-NL" dirty="0" smtClean="0"/>
              <a:t>De verplichting.</a:t>
            </a:r>
          </a:p>
          <a:p>
            <a:pPr lvl="1"/>
            <a:r>
              <a:rPr lang="nl-NL" dirty="0" smtClean="0"/>
              <a:t>Inperking van de individuele vrijheid van de dierenarts.</a:t>
            </a:r>
          </a:p>
          <a:p>
            <a:pPr lvl="1"/>
            <a:r>
              <a:rPr lang="nl-NL" dirty="0" smtClean="0"/>
              <a:t>Inbreuk op de eigen invulling van het beroep.</a:t>
            </a:r>
          </a:p>
          <a:p>
            <a:pPr lvl="1"/>
            <a:r>
              <a:rPr lang="nl-NL" dirty="0" smtClean="0"/>
              <a:t>De hoge kosten zonder dat daar extra inkomsten tegenover stonden.</a:t>
            </a:r>
          </a:p>
          <a:p>
            <a:pPr lvl="1"/>
            <a:r>
              <a:rPr lang="nl-NL" dirty="0" smtClean="0"/>
              <a:t>Beoordeling door niet dierenartsen.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Probleem.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195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Na enkele jaren waren er 14 praktijken in Nederland  ISO – KRD gecertificeerd.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Gevolg.</a:t>
            </a:r>
            <a:endParaRPr lang="nl-NL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08" y="404664"/>
            <a:ext cx="8938173" cy="2040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278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Herhaling van zetten.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339752" y="1196752"/>
            <a:ext cx="6035040" cy="3070088"/>
          </a:xfrm>
        </p:spPr>
        <p:txBody>
          <a:bodyPr/>
          <a:lstStyle/>
          <a:p>
            <a:r>
              <a:rPr lang="nl-NL" dirty="0" smtClean="0"/>
              <a:t>4.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Vervolg.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125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Zo begon het.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</a:t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Het begin.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19420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Er kwam een nieuwe aanzet voor kwaliteitsverbetering.</a:t>
            </a:r>
          </a:p>
          <a:p>
            <a:endParaRPr lang="nl-NL" dirty="0"/>
          </a:p>
          <a:p>
            <a:r>
              <a:rPr lang="nl-NL" dirty="0" smtClean="0"/>
              <a:t>Aangedreven door overheid en bedrijfsleven.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CKRD.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4824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Zelfde reactie als enkele jaren daarvoor.</a:t>
            </a:r>
          </a:p>
          <a:p>
            <a:endParaRPr lang="nl-NL" dirty="0"/>
          </a:p>
          <a:p>
            <a:pPr lvl="1"/>
            <a:r>
              <a:rPr lang="nl-NL" dirty="0" smtClean="0"/>
              <a:t>Kosten t.o.v. inkosten.</a:t>
            </a:r>
          </a:p>
          <a:p>
            <a:pPr lvl="1"/>
            <a:endParaRPr lang="nl-NL" dirty="0"/>
          </a:p>
          <a:p>
            <a:pPr lvl="1"/>
            <a:r>
              <a:rPr lang="nl-NL" dirty="0" smtClean="0"/>
              <a:t>Beperking eigen vrijheid.</a:t>
            </a:r>
          </a:p>
          <a:p>
            <a:pPr lvl="1"/>
            <a:endParaRPr lang="nl-NL" dirty="0"/>
          </a:p>
          <a:p>
            <a:pPr lvl="1"/>
            <a:r>
              <a:rPr lang="nl-NL" dirty="0" smtClean="0"/>
              <a:t>Voor veel mensen praktisch niet haalbare eisen.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Reactie </a:t>
            </a:r>
            <a:r>
              <a:rPr lang="nl-NL" dirty="0" err="1" smtClean="0"/>
              <a:t>beroepsveld</a:t>
            </a:r>
            <a:r>
              <a:rPr lang="nl-NL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32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Hoe is het nu?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CKRD.</a:t>
            </a:r>
            <a:r>
              <a:rPr lang="nl-NL" baseline="-25000" dirty="0" err="1"/>
              <a:t>b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180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Registratie in Diergeneeskunderegister (CIBG)</a:t>
            </a:r>
          </a:p>
          <a:p>
            <a:r>
              <a:rPr lang="nl-NL" dirty="0" smtClean="0"/>
              <a:t>De </a:t>
            </a:r>
            <a:r>
              <a:rPr lang="nl-NL" dirty="0" smtClean="0"/>
              <a:t>geborgde dierenarts.</a:t>
            </a:r>
          </a:p>
          <a:p>
            <a:r>
              <a:rPr lang="nl-NL" dirty="0" smtClean="0"/>
              <a:t>Bedrijfsbehandelplan en </a:t>
            </a:r>
            <a:r>
              <a:rPr lang="nl-NL" dirty="0" smtClean="0"/>
              <a:t>bedrijfsformularium,</a:t>
            </a:r>
          </a:p>
          <a:p>
            <a:r>
              <a:rPr lang="nl-NL" dirty="0" smtClean="0"/>
              <a:t>Richtlijnen veterinair handelen </a:t>
            </a:r>
            <a:r>
              <a:rPr lang="nl-NL" dirty="0" err="1" smtClean="0"/>
              <a:t>KNMvD</a:t>
            </a:r>
            <a:r>
              <a:rPr lang="nl-NL" dirty="0" smtClean="0"/>
              <a:t>.</a:t>
            </a:r>
            <a:endParaRPr lang="nl-NL" dirty="0" smtClean="0"/>
          </a:p>
          <a:p>
            <a:r>
              <a:rPr lang="nl-NL" dirty="0" smtClean="0"/>
              <a:t>Diersoortformularia</a:t>
            </a:r>
          </a:p>
          <a:p>
            <a:r>
              <a:rPr lang="nl-NL" smtClean="0"/>
              <a:t>Richtlijnen.</a:t>
            </a:r>
            <a:endParaRPr lang="nl-NL" dirty="0" smtClean="0"/>
          </a:p>
          <a:p>
            <a:r>
              <a:rPr lang="nl-NL" dirty="0" smtClean="0"/>
              <a:t>Geaccrediteerde nascholing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Peilers</a:t>
            </a:r>
            <a:r>
              <a:rPr lang="nl-NL" dirty="0" smtClean="0"/>
              <a:t> van kwaliteit.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130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 jullie om deze 4 zaken uit te zoeken aan de hand van de opdrachten.</a:t>
            </a:r>
          </a:p>
          <a:p>
            <a:endParaRPr lang="nl-NL" dirty="0"/>
          </a:p>
          <a:p>
            <a:r>
              <a:rPr lang="nl-NL" dirty="0" smtClean="0"/>
              <a:t>Daarnaast wordt er gevraagd wat jullie rol daarin is. 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711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GBP boek.</a:t>
            </a:r>
          </a:p>
          <a:p>
            <a:endParaRPr lang="nl-NL" dirty="0"/>
          </a:p>
          <a:p>
            <a:r>
              <a:rPr lang="nl-NL" dirty="0" smtClean="0"/>
              <a:t>GBP = Grote Bomenprobleem Boek.</a:t>
            </a:r>
          </a:p>
          <a:p>
            <a:endParaRPr lang="nl-NL" dirty="0"/>
          </a:p>
          <a:p>
            <a:r>
              <a:rPr lang="nl-NL" dirty="0" smtClean="0"/>
              <a:t>Vanuit groep landbouwhuisdieren.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Eerste begin.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934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Grote bomen probleem was</a:t>
            </a:r>
          </a:p>
          <a:p>
            <a:endParaRPr lang="nl-NL" dirty="0"/>
          </a:p>
          <a:p>
            <a:r>
              <a:rPr lang="nl-NL" dirty="0" smtClean="0"/>
              <a:t>De dierenarts die tegen een grote boom rijdt, niet aanspreekbaar is en de praktijk moet toch doordraaien.</a:t>
            </a:r>
          </a:p>
          <a:p>
            <a:endParaRPr lang="nl-NL" dirty="0"/>
          </a:p>
          <a:p>
            <a:r>
              <a:rPr lang="nl-NL" dirty="0" smtClean="0"/>
              <a:t>Grote vraag is dan; Waar is alles!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GBP 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3726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Doel.</a:t>
            </a:r>
          </a:p>
          <a:p>
            <a:endParaRPr lang="nl-NL" dirty="0"/>
          </a:p>
          <a:p>
            <a:r>
              <a:rPr lang="nl-NL" dirty="0" smtClean="0"/>
              <a:t>Uitgaande van de toen meest voorkomende praktijkvorm, de eenmanspraktijk.</a:t>
            </a:r>
          </a:p>
          <a:p>
            <a:endParaRPr lang="nl-NL" dirty="0"/>
          </a:p>
          <a:p>
            <a:r>
              <a:rPr lang="nl-NL" dirty="0" smtClean="0"/>
              <a:t>Het opzetten van een systeem waarin alle belangrijke praktische zaken van de praktijkvoering in stonden vermeld.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GBP boek.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4059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 is de </a:t>
            </a:r>
            <a:r>
              <a:rPr lang="nl-NL" dirty="0" err="1" smtClean="0"/>
              <a:t>personeelsadmistratie</a:t>
            </a:r>
            <a:r>
              <a:rPr lang="nl-NL" dirty="0" smtClean="0"/>
              <a:t>.</a:t>
            </a:r>
          </a:p>
          <a:p>
            <a:r>
              <a:rPr lang="nl-NL" dirty="0" smtClean="0"/>
              <a:t>Loonadministratie</a:t>
            </a:r>
          </a:p>
          <a:p>
            <a:r>
              <a:rPr lang="nl-NL" dirty="0" smtClean="0"/>
              <a:t>Verzekeringen</a:t>
            </a:r>
          </a:p>
          <a:p>
            <a:r>
              <a:rPr lang="nl-NL" dirty="0" smtClean="0"/>
              <a:t>Bankgegevens</a:t>
            </a:r>
          </a:p>
          <a:p>
            <a:r>
              <a:rPr lang="nl-NL" dirty="0" smtClean="0"/>
              <a:t>Bestellen en afspraken hierover</a:t>
            </a:r>
          </a:p>
          <a:p>
            <a:r>
              <a:rPr lang="nl-NL" dirty="0" smtClean="0"/>
              <a:t>Dagelijkse financiële afhandeling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Prakische</a:t>
            </a:r>
            <a:r>
              <a:rPr lang="nl-NL" dirty="0" smtClean="0"/>
              <a:t> zaken 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2621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dierenarts/eigenaar is niet aanspreekbaar</a:t>
            </a:r>
          </a:p>
          <a:p>
            <a:endParaRPr lang="nl-NL" dirty="0" smtClean="0"/>
          </a:p>
          <a:p>
            <a:r>
              <a:rPr lang="nl-NL" dirty="0" smtClean="0"/>
              <a:t>Er is een vervanger</a:t>
            </a:r>
          </a:p>
          <a:p>
            <a:endParaRPr lang="nl-NL" dirty="0" smtClean="0"/>
          </a:p>
          <a:p>
            <a:r>
              <a:rPr lang="nl-NL" dirty="0" smtClean="0"/>
              <a:t>Die moet door kunnen werken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Dus …….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9630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Meer richting kwaliteitsborging,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De KRD 1</a:t>
            </a:r>
            <a:r>
              <a:rPr lang="nl-NL" baseline="30000" dirty="0" smtClean="0"/>
              <a:t>e</a:t>
            </a:r>
            <a:r>
              <a:rPr lang="nl-NL" dirty="0" smtClean="0"/>
              <a:t> begin.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2371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Het doel was om het handelen in een dierenartsenpraktijk gestructureerd en inzichtelijk te maken.</a:t>
            </a:r>
          </a:p>
          <a:p>
            <a:endParaRPr lang="nl-NL" dirty="0"/>
          </a:p>
          <a:p>
            <a:r>
              <a:rPr lang="nl-NL" dirty="0" smtClean="0"/>
              <a:t>Het gaat dan om het WAT en het HOE.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53861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ir">
  <a:themeElements>
    <a:clrScheme name="Elementai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ir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i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164</TotalTime>
  <Words>408</Words>
  <Application>Microsoft Office PowerPoint</Application>
  <PresentationFormat>Diavoorstelling (4:3)</PresentationFormat>
  <Paragraphs>97</Paragraphs>
  <Slides>24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5" baseType="lpstr">
      <vt:lpstr>Elementair</vt:lpstr>
      <vt:lpstr>Kwaliteit in de dierenartsenpraktijk</vt:lpstr>
      <vt:lpstr>1.  Het begin.</vt:lpstr>
      <vt:lpstr>Eerste begin.</vt:lpstr>
      <vt:lpstr>GBP ?</vt:lpstr>
      <vt:lpstr>GBP boek.</vt:lpstr>
      <vt:lpstr>Prakische zaken ?</vt:lpstr>
      <vt:lpstr>Dus …….</vt:lpstr>
      <vt:lpstr>2.  De KRD 1e begin.</vt:lpstr>
      <vt:lpstr>Doel.</vt:lpstr>
      <vt:lpstr>PowerPoint-presentatie</vt:lpstr>
      <vt:lpstr>PowerPoint-presentatie</vt:lpstr>
      <vt:lpstr>PowerPoint-presentatie</vt:lpstr>
      <vt:lpstr>PowerPoint-presentatie</vt:lpstr>
      <vt:lpstr>PowerPoint-presentatie</vt:lpstr>
      <vt:lpstr>3.  ISO – KRD certificering</vt:lpstr>
      <vt:lpstr>Aanleiding.</vt:lpstr>
      <vt:lpstr>Probleem.</vt:lpstr>
      <vt:lpstr>Gevolg.</vt:lpstr>
      <vt:lpstr>4.  Vervolg.</vt:lpstr>
      <vt:lpstr>CKRD.a</vt:lpstr>
      <vt:lpstr>Reactie beroepsveld.</vt:lpstr>
      <vt:lpstr>CKRD.b</vt:lpstr>
      <vt:lpstr>Peilers van kwaliteit.</vt:lpstr>
      <vt:lpstr>Opdrachten.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Kwaliteit in de dierenartsenpraktijk</dc:title>
  <dc:creator>Verstappen</dc:creator>
  <cp:lastModifiedBy>Verstappen</cp:lastModifiedBy>
  <cp:revision>12</cp:revision>
  <dcterms:created xsi:type="dcterms:W3CDTF">2016-03-16T09:49:31Z</dcterms:created>
  <dcterms:modified xsi:type="dcterms:W3CDTF">2016-03-16T12:35:42Z</dcterms:modified>
</cp:coreProperties>
</file>